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handoutMasterIdLst>
    <p:handoutMasterId r:id="rId7"/>
  </p:handoutMasterIdLst>
  <p:sldIdLst>
    <p:sldId id="260" r:id="rId2"/>
    <p:sldId id="262" r:id="rId3"/>
    <p:sldId id="264" r:id="rId4"/>
    <p:sldId id="263"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6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25BFA0A-242A-4EFB-B383-C6299D1CA923}" type="datetimeFigureOut">
              <a:rPr lang="en-US" smtClean="0"/>
              <a:t>4/16/2020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D22BEB1-C8B2-4417-AADA-21CAA9A3DE76}" type="slidenum">
              <a:rPr lang="en-US" smtClean="0"/>
              <a:t>‹#›</a:t>
            </a:fld>
            <a:endParaRPr lang="en-US"/>
          </a:p>
        </p:txBody>
      </p:sp>
    </p:spTree>
    <p:extLst>
      <p:ext uri="{BB962C8B-B14F-4D97-AF65-F5344CB8AC3E}">
        <p14:creationId xmlns:p14="http://schemas.microsoft.com/office/powerpoint/2010/main" val="561386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4E1A088-B699-4AC0-8E2E-BD690A666A1B}" type="datetimeFigureOut">
              <a:rPr lang="en-US" smtClean="0"/>
              <a:t>4/16/2020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B702103-599B-4346-B050-7DA7358A32A1}" type="slidenum">
              <a:rPr lang="en-US" smtClean="0"/>
              <a:t>‹#›</a:t>
            </a:fld>
            <a:endParaRPr lang="en-US" dirty="0"/>
          </a:p>
        </p:txBody>
      </p:sp>
    </p:spTree>
    <p:extLst>
      <p:ext uri="{BB962C8B-B14F-4D97-AF65-F5344CB8AC3E}">
        <p14:creationId xmlns:p14="http://schemas.microsoft.com/office/powerpoint/2010/main" val="874387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8CAA8A-44FF-4400-BED6-24127A0EC71B}"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653964-7393-464C-A92A-3782F971D8FD}"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8CAA8A-44FF-4400-BED6-24127A0EC71B}"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653964-7393-464C-A92A-3782F971D8F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8CAA8A-44FF-4400-BED6-24127A0EC71B}"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653964-7393-464C-A92A-3782F971D8F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8CAA8A-44FF-4400-BED6-24127A0EC71B}"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653964-7393-464C-A92A-3782F971D8F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8CAA8A-44FF-4400-BED6-24127A0EC71B}"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653964-7393-464C-A92A-3782F971D8FD}"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8CAA8A-44FF-4400-BED6-24127A0EC71B}"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653964-7393-464C-A92A-3782F971D8F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8CAA8A-44FF-4400-BED6-24127A0EC71B}" type="datetimeFigureOut">
              <a:rPr lang="en-US" smtClean="0"/>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653964-7393-464C-A92A-3782F971D8FD}"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8CAA8A-44FF-4400-BED6-24127A0EC71B}" type="datetimeFigureOut">
              <a:rPr lang="en-US" smtClean="0"/>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7653964-7393-464C-A92A-3782F971D8F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8CAA8A-44FF-4400-BED6-24127A0EC71B}" type="datetimeFigureOut">
              <a:rPr lang="en-US" smtClean="0"/>
              <a:t>4/16/2020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653964-7393-464C-A92A-3782F971D8F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8CAA8A-44FF-4400-BED6-24127A0EC71B}"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653964-7393-464C-A92A-3782F971D8FD}"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8CAA8A-44FF-4400-BED6-24127A0EC71B}"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653964-7393-464C-A92A-3782F971D8F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18CAA8A-44FF-4400-BED6-24127A0EC71B}" type="datetimeFigureOut">
              <a:rPr lang="en-US" smtClean="0"/>
              <a:t>4/16/2020</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97653964-7393-464C-A92A-3782F971D8F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848600" cy="2460625"/>
          </a:xfrm>
        </p:spPr>
        <p:txBody>
          <a:bodyPr anchor="ctr">
            <a:normAutofit/>
          </a:bodyPr>
          <a:lstStyle/>
          <a:p>
            <a:pPr algn="ctr"/>
            <a:r>
              <a:rPr lang="en-US" sz="4400" cap="none" dirty="0" smtClean="0"/>
              <a:t>Review of</a:t>
            </a:r>
            <a:br>
              <a:rPr lang="en-US" sz="4400" cap="none" dirty="0" smtClean="0"/>
            </a:br>
            <a:r>
              <a:rPr lang="en-US" sz="4400" cap="none" dirty="0" smtClean="0"/>
              <a:t>April 13, 2020 EPA Memo</a:t>
            </a:r>
            <a:endParaRPr lang="en-US" sz="4400" cap="none" dirty="0"/>
          </a:p>
        </p:txBody>
      </p:sp>
      <p:sp>
        <p:nvSpPr>
          <p:cNvPr id="3" name="Content Placeholder 2"/>
          <p:cNvSpPr>
            <a:spLocks noGrp="1"/>
          </p:cNvSpPr>
          <p:nvPr>
            <p:ph type="subTitle" idx="1"/>
          </p:nvPr>
        </p:nvSpPr>
        <p:spPr>
          <a:xfrm>
            <a:off x="685800" y="3505200"/>
            <a:ext cx="7848600" cy="2362200"/>
          </a:xfrm>
        </p:spPr>
        <p:txBody>
          <a:bodyPr>
            <a:normAutofit fontScale="70000" lnSpcReduction="20000"/>
          </a:bodyPr>
          <a:lstStyle/>
          <a:p>
            <a:pPr algn="ctr"/>
            <a:r>
              <a:rPr lang="en-US" sz="2900" dirty="0" smtClean="0"/>
              <a:t>RHPWG Coordination and Glidepath Subcommittee Call</a:t>
            </a:r>
            <a:endParaRPr lang="en-US" sz="2900" dirty="0"/>
          </a:p>
          <a:p>
            <a:pPr algn="ctr"/>
            <a:r>
              <a:rPr lang="en-US" sz="2900" dirty="0" smtClean="0"/>
              <a:t>April 16, 2020</a:t>
            </a:r>
            <a:endParaRPr lang="en-US" sz="2900" dirty="0"/>
          </a:p>
          <a:p>
            <a:pPr algn="ctr"/>
            <a:endParaRPr lang="en-US" sz="2900" dirty="0"/>
          </a:p>
          <a:p>
            <a:pPr algn="ctr"/>
            <a:endParaRPr lang="en-US" sz="2900" dirty="0"/>
          </a:p>
          <a:p>
            <a:pPr algn="ctr"/>
            <a:r>
              <a:rPr lang="en-US" sz="2900" dirty="0"/>
              <a:t>Joe Adlhoch</a:t>
            </a:r>
          </a:p>
          <a:p>
            <a:pPr algn="ctr"/>
            <a:r>
              <a:rPr lang="en-US" sz="2900" dirty="0"/>
              <a:t>Emily Vanden Hoek</a:t>
            </a:r>
          </a:p>
          <a:p>
            <a:pPr algn="ctr"/>
            <a:r>
              <a:rPr lang="en-US" sz="2900" dirty="0"/>
              <a:t>Air Resource Specialists</a:t>
            </a:r>
          </a:p>
          <a:p>
            <a:endParaRPr lang="en-US" dirty="0"/>
          </a:p>
        </p:txBody>
      </p:sp>
    </p:spTree>
    <p:extLst>
      <p:ext uri="{BB962C8B-B14F-4D97-AF65-F5344CB8AC3E}">
        <p14:creationId xmlns:p14="http://schemas.microsoft.com/office/powerpoint/2010/main" val="325100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on text of memo (1)</a:t>
            </a:r>
            <a:endParaRPr lang="en-US" dirty="0"/>
          </a:p>
        </p:txBody>
      </p:sp>
      <p:sp>
        <p:nvSpPr>
          <p:cNvPr id="3" name="Content Placeholder 2"/>
          <p:cNvSpPr>
            <a:spLocks noGrp="1"/>
          </p:cNvSpPr>
          <p:nvPr>
            <p:ph idx="1"/>
          </p:nvPr>
        </p:nvSpPr>
        <p:spPr/>
        <p:txBody>
          <a:bodyPr>
            <a:normAutofit/>
          </a:bodyPr>
          <a:lstStyle/>
          <a:p>
            <a:r>
              <a:rPr lang="en-US" sz="1800" dirty="0" smtClean="0"/>
              <a:t>The citations in the footnotes are good (though not clickable in the PDF) except that we could not find the Copeland (2019) presentation.</a:t>
            </a:r>
          </a:p>
          <a:p>
            <a:endParaRPr lang="en-US" sz="1800" dirty="0" smtClean="0"/>
          </a:p>
          <a:p>
            <a:r>
              <a:rPr lang="en-US" sz="1800" dirty="0" smtClean="0"/>
              <a:t>The memo states (page 2, first paragraph) that “data substitution occurs prior to data patching.” This is incorrect. The data we start with from FED has patching completed – then we perform data substitutions as necessary.</a:t>
            </a:r>
          </a:p>
          <a:p>
            <a:pPr marL="0" indent="0">
              <a:buNone/>
            </a:pPr>
            <a:endParaRPr lang="en-US" dirty="0"/>
          </a:p>
        </p:txBody>
      </p:sp>
    </p:spTree>
    <p:extLst>
      <p:ext uri="{BB962C8B-B14F-4D97-AF65-F5344CB8AC3E}">
        <p14:creationId xmlns:p14="http://schemas.microsoft.com/office/powerpoint/2010/main" val="773371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on text of memo (2)</a:t>
            </a:r>
            <a:endParaRPr lang="en-US" dirty="0"/>
          </a:p>
        </p:txBody>
      </p:sp>
      <p:sp>
        <p:nvSpPr>
          <p:cNvPr id="3" name="Content Placeholder 2"/>
          <p:cNvSpPr>
            <a:spLocks noGrp="1"/>
          </p:cNvSpPr>
          <p:nvPr>
            <p:ph idx="1"/>
          </p:nvPr>
        </p:nvSpPr>
        <p:spPr/>
        <p:txBody>
          <a:bodyPr>
            <a:normAutofit/>
          </a:bodyPr>
          <a:lstStyle/>
          <a:p>
            <a:r>
              <a:rPr lang="en-US" sz="1800" dirty="0"/>
              <a:t>The memo states (page 3, first paragraph) that “all mandatory Class I Federal areas are represented by an IMPROVE site with complete data for the 2000-2004 period.” Then there are footnotes in the table that state HACR, KPBO, SYCA and ZICA, which have all had 2 monitoring locations, have had the data from both sites combined. We don’t know if EPA talked to states about this. In particular, combining HALE with HACR and ZION with ZICA presents some problems</a:t>
            </a:r>
            <a:r>
              <a:rPr lang="en-US" sz="1800" dirty="0" smtClean="0"/>
              <a:t>.</a:t>
            </a:r>
          </a:p>
          <a:p>
            <a:endParaRPr lang="en-US" sz="1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012" y="3718499"/>
            <a:ext cx="4599788" cy="3139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4299" y="3718499"/>
            <a:ext cx="4619701" cy="3139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7379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on text of memo (3)</a:t>
            </a:r>
            <a:endParaRPr lang="en-US" dirty="0"/>
          </a:p>
        </p:txBody>
      </p:sp>
      <p:sp>
        <p:nvSpPr>
          <p:cNvPr id="3" name="Content Placeholder 2"/>
          <p:cNvSpPr>
            <a:spLocks noGrp="1"/>
          </p:cNvSpPr>
          <p:nvPr>
            <p:ph idx="1"/>
          </p:nvPr>
        </p:nvSpPr>
        <p:spPr/>
        <p:txBody>
          <a:bodyPr>
            <a:normAutofit/>
          </a:bodyPr>
          <a:lstStyle/>
          <a:p>
            <a:r>
              <a:rPr lang="en-US" sz="1800" dirty="0" smtClean="0"/>
              <a:t>We spot checked the baseline, 2012-16 averages, and 2064 values presented in the memo with Scott Copeland’s December 2019 IMPROVE data delivery and the TSS. The only discrepancies noted across the 6 sites reviewed were in the 2064 values and are highlighted below in yellow.</a:t>
            </a:r>
          </a:p>
          <a:p>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 y="3200400"/>
            <a:ext cx="8896350" cy="324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7545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721</TotalTime>
  <Words>256</Words>
  <Application>Microsoft Office PowerPoint</Application>
  <PresentationFormat>On-screen Show (4:3)</PresentationFormat>
  <Paragraphs>16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Clarity</vt:lpstr>
      <vt:lpstr>Review of April 13, 2020 EPA Memo</vt:lpstr>
      <vt:lpstr>Comments on text of memo (1)</vt:lpstr>
      <vt:lpstr>Comments on text of memo (2)</vt:lpstr>
      <vt:lpstr>Comments on text of memo (3)</vt:lpstr>
    </vt:vector>
  </TitlesOfParts>
  <Company>Air Resource Specialists,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Impairment G90 Differences Between Oct &amp; Dec Data Sets (2000-2018)</dc:title>
  <dc:creator>JAdlhoch</dc:creator>
  <cp:lastModifiedBy>JAdlhoch</cp:lastModifiedBy>
  <cp:revision>63</cp:revision>
  <cp:lastPrinted>2020-03-10T15:40:58Z</cp:lastPrinted>
  <dcterms:created xsi:type="dcterms:W3CDTF">2020-01-31T18:29:31Z</dcterms:created>
  <dcterms:modified xsi:type="dcterms:W3CDTF">2020-04-16T18:05:26Z</dcterms:modified>
</cp:coreProperties>
</file>